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678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1" r:id="rId227"/>
    <p:sldId id="692" r:id="rId228"/>
    <p:sldId id="690" r:id="rId229"/>
    <p:sldId id="693" r:id="rId230"/>
    <p:sldId id="695" r:id="rId231"/>
    <p:sldId id="694" r:id="rId232"/>
    <p:sldId id="696" r:id="rId233"/>
    <p:sldId id="697" r:id="rId234"/>
    <p:sldId id="698" r:id="rId235"/>
    <p:sldId id="699" r:id="rId236"/>
    <p:sldId id="700" r:id="rId237"/>
    <p:sldId id="701" r:id="rId238"/>
    <p:sldId id="702" r:id="rId239"/>
    <p:sldId id="703" r:id="rId240"/>
    <p:sldId id="704" r:id="rId241"/>
    <p:sldId id="705" r:id="rId242"/>
    <p:sldId id="706" r:id="rId243"/>
    <p:sldId id="707" r:id="rId244"/>
    <p:sldId id="708" r:id="rId245"/>
    <p:sldId id="709" r:id="rId246"/>
    <p:sldId id="711" r:id="rId247"/>
    <p:sldId id="712" r:id="rId248"/>
    <p:sldId id="710" r:id="rId249"/>
    <p:sldId id="713" r:id="rId250"/>
    <p:sldId id="714" r:id="rId251"/>
    <p:sldId id="715" r:id="rId252"/>
    <p:sldId id="716" r:id="rId253"/>
    <p:sldId id="717" r:id="rId254"/>
    <p:sldId id="718" r:id="rId255"/>
    <p:sldId id="719" r:id="rId256"/>
    <p:sldId id="720" r:id="rId257"/>
    <p:sldId id="721" r:id="rId258"/>
    <p:sldId id="722" r:id="rId259"/>
    <p:sldId id="723" r:id="rId260"/>
    <p:sldId id="724" r:id="rId261"/>
    <p:sldId id="679" r:id="rId2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binaries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positive:</a:t>
            </a:r>
            <a:r>
              <a:rPr lang="en-US" dirty="0"/>
              <a:t> </a:t>
            </a:r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Dibjuar</a:t>
            </a:r>
            <a:r>
              <a:rPr lang="es-PA" dirty="0" smtClean="0"/>
              <a:t>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porciónm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a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189867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/>
                <a:gridCol w="2092459"/>
                <a:gridCol w="2092459"/>
                <a:gridCol w="2092459"/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para 4 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momentáneo</a:t>
            </a:r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  <a:endParaRPr lang="es-PA" dirty="0" smtClean="0"/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Oscilacio</a:t>
            </a:r>
            <a:r>
              <a:rPr lang="es-PA" dirty="0" err="1" smtClean="0"/>
              <a:t>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Oscilacio</a:t>
            </a:r>
            <a:r>
              <a:rPr lang="es-PA" dirty="0" err="1" smtClean="0"/>
              <a:t>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err="1" smtClean="0"/>
              <a:t>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</a:t>
            </a:r>
            <a:r>
              <a:rPr lang="es-PA" dirty="0" smtClean="0"/>
              <a:t>a la lógica </a:t>
            </a:r>
            <a:r>
              <a:rPr lang="es-PA" dirty="0" smtClean="0"/>
              <a:t>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5%</a:t>
            </a:r>
          </a:p>
          <a:p>
            <a:pPr lvl="1"/>
            <a:r>
              <a:rPr lang="es-PA" dirty="0"/>
              <a:t>Formato IEEE no más de 5 páginas = 2%</a:t>
            </a:r>
          </a:p>
          <a:p>
            <a:pPr lvl="1"/>
            <a:r>
              <a:rPr lang="es-PA" dirty="0"/>
              <a:t>Defensa al grupo = 3</a:t>
            </a:r>
            <a:r>
              <a:rPr lang="es-PA" dirty="0" smtClean="0"/>
              <a:t>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4955</TotalTime>
  <Words>12393</Words>
  <Application>Microsoft Office PowerPoint</Application>
  <PresentationFormat>Panorámica</PresentationFormat>
  <Paragraphs>1764</Paragraphs>
  <Slides>261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261</vt:i4>
      </vt:variant>
    </vt:vector>
  </HeadingPairs>
  <TitlesOfParts>
    <vt:vector size="265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377</cp:revision>
  <cp:lastPrinted>2019-02-19T17:02:12Z</cp:lastPrinted>
  <dcterms:created xsi:type="dcterms:W3CDTF">2018-02-28T08:20:25Z</dcterms:created>
  <dcterms:modified xsi:type="dcterms:W3CDTF">2019-03-15T18:40:49Z</dcterms:modified>
</cp:coreProperties>
</file>